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1460-A586-4F09-BE31-8FAC39C5D07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3EB9-A4D6-484E-AF2A-11965785B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3EB9-A4D6-484E-AF2A-11965785B8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9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298D90-9808-4377-A555-93D4D590769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C37149-2F12-4DA8-9E42-78A9B6E298B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wav"/><Relationship Id="rId7" Type="http://schemas.openxmlformats.org/officeDocument/2006/relationships/image" Target="../media/image2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2.wma"/><Relationship Id="rId7" Type="http://schemas.openxmlformats.org/officeDocument/2006/relationships/notesSlide" Target="../notesSlides/notesSlide1.xml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wav"/><Relationship Id="rId4" Type="http://schemas.microsoft.com/office/2007/relationships/media" Target="../media/media3.wav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2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2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7" Type="http://schemas.openxmlformats.org/officeDocument/2006/relationships/image" Target="../media/image2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7.wav"/><Relationship Id="rId7" Type="http://schemas.openxmlformats.org/officeDocument/2006/relationships/image" Target="../media/image2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Где рождается электричество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6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6"/>
    </mc:Choice>
    <mc:Fallback>
      <p:transition spd="slow" advTm="2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8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831">
        <p:split orient="vert"/>
      </p:transition>
    </mc:Choice>
    <mc:Fallback>
      <p:transition spd="slow" advTm="148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80" objId="3"/>
        <p14:stopEvt time="1483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1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13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649">
        <p:fade/>
      </p:transition>
    </mc:Choice>
    <mc:Fallback>
      <p:transition spd="med" advTm="266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18" objId="3"/>
        <p14:stopEvt time="2664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3" name="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4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717">
        <p:split orient="vert"/>
      </p:transition>
    </mc:Choice>
    <mc:Fallback>
      <p:transition spd="slow" advTm="97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02" objId="3"/>
        <p14:stopEvt time="9717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943">
        <p:split orient="vert"/>
      </p:transition>
    </mc:Choice>
    <mc:Fallback>
      <p:transition spd="slow" advTm="1994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003" objId="3"/>
        <p14:stopEvt time="19943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339">
        <p:split orient="vert"/>
      </p:transition>
    </mc:Choice>
    <mc:Fallback>
      <p:transition spd="slow" advTm="113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34" objId="3"/>
        <p14:stopEvt time="1133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290">
        <p:split orient="vert"/>
      </p:transition>
    </mc:Choice>
    <mc:Fallback>
      <p:transition spd="slow" advTm="102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64" objId="3"/>
        <p14:stopEvt time="1029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3" name="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16">
        <p:split orient="vert"/>
      </p:transition>
    </mc:Choice>
    <mc:Fallback>
      <p:transition spd="slow" advTm="711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88" objId="3"/>
        <p14:stopEvt time="6986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7296"/>
          </a:xfrm>
        </p:spPr>
      </p:pic>
      <p:pic>
        <p:nvPicPr>
          <p:cNvPr id="3" name="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0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532">
        <p:split orient="vert"/>
      </p:transition>
    </mc:Choice>
    <mc:Fallback>
      <p:transition spd="slow" advTm="1153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08" objId="3"/>
        <p14:stopEvt time="11364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3" name="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467">
        <p:split orient="vert"/>
      </p:transition>
    </mc:Choice>
    <mc:Fallback>
      <p:transition spd="slow" advTm="846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92" objId="3"/>
        <p14:stopEvt time="8467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4</Words>
  <Application>Microsoft Office PowerPoint</Application>
  <PresentationFormat>Экран (4:3)</PresentationFormat>
  <Paragraphs>2</Paragraphs>
  <Slides>10</Slides>
  <Notes>1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Где рождается электричество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ЭЛЛА</dc:creator>
  <cp:lastModifiedBy>Пользователь Windows</cp:lastModifiedBy>
  <cp:revision>7</cp:revision>
  <dcterms:created xsi:type="dcterms:W3CDTF">2015-04-15T15:32:15Z</dcterms:created>
  <dcterms:modified xsi:type="dcterms:W3CDTF">2015-04-20T18:08:14Z</dcterms:modified>
</cp:coreProperties>
</file>